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4620"/>
    <a:srgbClr val="AAB20A"/>
    <a:srgbClr val="8E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DF5F6EF6-3CB1-459D-C8D2-59CC615D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060">
            <a:off x="8828274" y="47763"/>
            <a:ext cx="3308401" cy="1856654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82F167B-6924-C4DE-63FF-4F7E9194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041">
            <a:off x="3762125" y="1613805"/>
            <a:ext cx="3547506" cy="1995472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1129A0-8DC7-749E-1F08-1A5C48B7F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84"/>
          <a:stretch/>
        </p:blipFill>
        <p:spPr bwMode="auto">
          <a:xfrm rot="1137134">
            <a:off x="4007335" y="3449956"/>
            <a:ext cx="1096261" cy="1274446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F014442-E3AB-D6F3-6BE5-8A4DF4138706}"/>
              </a:ext>
            </a:extLst>
          </p:cNvPr>
          <p:cNvSpPr txBox="1"/>
          <p:nvPr/>
        </p:nvSpPr>
        <p:spPr>
          <a:xfrm rot="570291">
            <a:off x="249181" y="2457792"/>
            <a:ext cx="551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n w="12700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203200">
                    <a:srgbClr val="FF00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迫りくる敵を魔法で倒す！！</a:t>
            </a:r>
          </a:p>
        </p:txBody>
      </p:sp>
      <p:pic>
        <p:nvPicPr>
          <p:cNvPr id="13" name="図 12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AB311F5-1311-E87F-54BD-7D3C75D38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307">
            <a:off x="5676733" y="-4775"/>
            <a:ext cx="3075155" cy="1730335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D423BD-D7F8-2BA4-FDC5-FAD094AF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2262">
            <a:off x="3502567" y="4548238"/>
            <a:ext cx="1211991" cy="1228870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0CD1CA-1D83-339B-9C06-3892AD2A2F84}"/>
              </a:ext>
            </a:extLst>
          </p:cNvPr>
          <p:cNvSpPr txBox="1"/>
          <p:nvPr/>
        </p:nvSpPr>
        <p:spPr>
          <a:xfrm>
            <a:off x="5688959" y="592764"/>
            <a:ext cx="4590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ln w="15875">
                  <a:solidFill>
                    <a:srgbClr val="FFFF00"/>
                  </a:solidFill>
                </a:ln>
                <a:solidFill>
                  <a:schemeClr val="bg1"/>
                </a:solidFill>
                <a:effectLst>
                  <a:glow rad="190500">
                    <a:schemeClr val="bg1">
                      <a:lumMod val="50000"/>
                      <a:lumOff val="5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荒廃した街を一人で探索</a:t>
            </a:r>
            <a:endParaRPr kumimoji="1" lang="en-US" altLang="ja-JP" sz="3200" b="1" dirty="0">
              <a:ln w="15875">
                <a:solidFill>
                  <a:srgbClr val="FFFF00"/>
                </a:solidFill>
              </a:ln>
              <a:solidFill>
                <a:schemeClr val="bg1"/>
              </a:solidFill>
              <a:effectLst>
                <a:glow rad="190500">
                  <a:schemeClr val="bg1">
                    <a:lumMod val="50000"/>
                    <a:lumOff val="5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2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F2136B05-66A0-959A-6F3E-C08EF9D5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386602" y="2980667"/>
            <a:ext cx="3325550" cy="165891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F0F9527-2FC9-B95B-203A-EBBF890B39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04388">
            <a:off x="308646" y="4585576"/>
            <a:ext cx="2904777" cy="1633937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DEE4722-D5B6-7679-6D96-19436EC12081}"/>
              </a:ext>
            </a:extLst>
          </p:cNvPr>
          <p:cNvSpPr txBox="1"/>
          <p:nvPr/>
        </p:nvSpPr>
        <p:spPr>
          <a:xfrm rot="21043168">
            <a:off x="6895311" y="1639485"/>
            <a:ext cx="477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solidFill>
                  <a:srgbClr val="FFFF00"/>
                </a:solidFill>
                <a:effectLst>
                  <a:glow rad="127000">
                    <a:srgbClr val="FF0000"/>
                  </a:glow>
                </a:effectLst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敵が落とすアイテムで能力を強化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225CBD0-8BAD-88D1-231F-B2FD83EA0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21499">
            <a:off x="10883806" y="2052298"/>
            <a:ext cx="1164858" cy="1164858"/>
          </a:xfrm>
          <a:prstGeom prst="rect">
            <a:avLst/>
          </a:prstGeom>
          <a:effectLst>
            <a:glow rad="127000">
              <a:srgbClr val="FF0000"/>
            </a:glo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76570EE9-9877-1176-2D55-902479238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48749">
            <a:off x="9619926" y="2802866"/>
            <a:ext cx="1108914" cy="1108914"/>
          </a:xfrm>
          <a:prstGeom prst="rect">
            <a:avLst/>
          </a:prstGeom>
          <a:effectLst>
            <a:glow rad="127000">
              <a:srgbClr val="7030A0"/>
            </a:glo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B3E53ECF-5AD4-A3D6-BAE4-3058534D5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02667">
            <a:off x="8317617" y="3005434"/>
            <a:ext cx="993117" cy="993117"/>
          </a:xfrm>
          <a:prstGeom prst="rect">
            <a:avLst/>
          </a:prstGeom>
          <a:effectLst>
            <a:glow rad="127000">
              <a:srgbClr val="00FF00"/>
            </a:glo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51DAC2-51D3-5763-729A-CFFAC0F53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98557">
            <a:off x="7097155" y="2869457"/>
            <a:ext cx="993117" cy="993117"/>
          </a:xfrm>
          <a:prstGeom prst="rect">
            <a:avLst/>
          </a:prstGeom>
          <a:effectLst>
            <a:glow rad="127000">
              <a:srgbClr val="00B0F0"/>
            </a:glo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14E9B0F-A3AC-260B-8CDF-A83ED66844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18575">
            <a:off x="5620211" y="5031279"/>
            <a:ext cx="1826267" cy="167695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-1944"/>
            <a:ext cx="5869172" cy="1023418"/>
          </a:xfrm>
        </p:spPr>
        <p:txBody>
          <a:bodyPr>
            <a:noAutofit/>
          </a:bodyPr>
          <a:lstStyle/>
          <a:p>
            <a:r>
              <a:rPr kumimoji="1" lang="en-US" altLang="ja-JP" sz="4400" b="1" dirty="0">
                <a:ln w="2540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70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4400" dirty="0">
              <a:ln w="2540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70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85743" y="1082365"/>
            <a:ext cx="4514566" cy="830997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チーム</a:t>
            </a:r>
            <a:r>
              <a:rPr kumimoji="1" lang="en-US" altLang="ja-JP" sz="1600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sz="1600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sz="1600" b="1" dirty="0"/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sz="1600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sz="1600" dirty="0">
              <a:solidFill>
                <a:srgbClr val="FF0000"/>
              </a:solidFill>
              <a:effectLst>
                <a:glow rad="127000">
                  <a:schemeClr val="tx2">
                    <a:lumMod val="25000"/>
                  </a:schemeClr>
                </a:glow>
              </a:effectLst>
            </a:endParaRPr>
          </a:p>
          <a:p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ジャンル ： </a:t>
            </a:r>
            <a:r>
              <a:rPr kumimoji="1" lang="en-US" altLang="ja-JP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3D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アクション</a:t>
            </a:r>
            <a:endParaRPr kumimoji="1" lang="en-US" altLang="ja-JP" sz="1600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87B81A1A-0EA8-855A-FA86-479D04C97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5496" y="4158309"/>
            <a:ext cx="2920739" cy="257025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glow rad="762000">
              <a:srgbClr val="7030A0"/>
            </a:glo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FDBB32-EF9B-3FBB-D1CC-47984654B6BF}"/>
              </a:ext>
            </a:extLst>
          </p:cNvPr>
          <p:cNvSpPr txBox="1"/>
          <p:nvPr/>
        </p:nvSpPr>
        <p:spPr>
          <a:xfrm rot="21023065">
            <a:off x="3702848" y="4033235"/>
            <a:ext cx="8829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>
                <a:ln w="127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FFFF00"/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エリアを移動してボスを倒せ！！</a:t>
            </a:r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438</TotalTime>
  <Words>54</Words>
  <Application>Microsoft Office PowerPoint</Application>
  <PresentationFormat>ワイド画面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BIZ UDP明朝 Medium</vt:lpstr>
      <vt:lpstr>HGP創英ﾌﾟﾚｾﾞﾝｽEB</vt:lpstr>
      <vt:lpstr>Calisto MT</vt:lpstr>
      <vt:lpstr>Viner Hand ITC</vt:lpstr>
      <vt:lpstr>Wingdings 2</vt:lpstr>
      <vt:lpstr>石版</vt:lpstr>
      <vt:lpstr>DEVASTATED 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開地　碧音</dc:creator>
  <cp:lastModifiedBy>開地　碧音</cp:lastModifiedBy>
  <cp:revision>12</cp:revision>
  <dcterms:created xsi:type="dcterms:W3CDTF">2024-11-27T05:17:56Z</dcterms:created>
  <dcterms:modified xsi:type="dcterms:W3CDTF">2025-01-16T02:18:33Z</dcterms:modified>
</cp:coreProperties>
</file>